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</p:sldIdLst>
  <p:sldSz cx="12192000" cy="6858000"/>
  <p:notesSz cx="6858000" cy="9144000"/>
  <p:embeddedFontLst>
    <p:embeddedFont>
      <p:font typeface="等线" panose="02010600030101010101" pitchFamily="2" charset="-122"/>
      <p:regular r:id="rId3"/>
      <p:bold r:id="rId4"/>
    </p:embeddedFont>
    <p:embeddedFont>
      <p:font typeface="等线 Light" panose="02010600030101010101" pitchFamily="2" charset="-122"/>
      <p:regular r:id="rId5"/>
    </p:embeddedFont>
    <p:embeddedFont>
      <p:font typeface="霞鹜文楷" panose="02020500000000000000" pitchFamily="18" charset="-122"/>
      <p:regular r:id="rId6"/>
      <p:bold r:id="rId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20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ableStyles" Target="tableStyles.xml"/><Relationship Id="rId5" Type="http://schemas.openxmlformats.org/officeDocument/2006/relationships/font" Target="fonts/font3.fntdata"/><Relationship Id="rId10" Type="http://schemas.openxmlformats.org/officeDocument/2006/relationships/theme" Target="theme/theme1.xml"/><Relationship Id="rId4" Type="http://schemas.openxmlformats.org/officeDocument/2006/relationships/font" Target="fonts/font2.fntdata"/><Relationship Id="rId9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7415D0-B95A-30AA-4814-64F6352ADE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C127C3B-B3BC-D93F-D8FD-22682EF508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CD98B7-F05B-6168-5A1A-35F93749C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2FD3D0-FA32-5F1A-5322-4CB449D47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80D424-F178-CAC0-B570-AB68ACE90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0962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CDE518-630F-E1BC-EB4E-043EC63A6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F5AFEF5-824D-6CE5-D42A-2DC9DE9A5D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F735D7-D06F-95A8-31AB-E6EB9D463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AE0B65-0400-C06F-3B4B-2FE18BFFB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F78EDE-D5A8-D300-2068-B4F094972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87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0F15AFB-CAB7-8641-B2EF-714E5EB058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FA9D698-C3E3-408F-67F0-BE2B97F25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10F47D-26D8-B080-6EC0-3B4F43196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B84A55-FE90-4845-681A-FB6BBD064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FDAFF9-B097-AF19-6F1A-5578F4A56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351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13CE26-8084-5E06-6439-EE3A810AF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FE43D4-603C-EE79-DDC9-416A06F0F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8A83F9-2C15-B212-28A5-D1142DD4D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583D4F-5705-F801-5B41-D47FFF86A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AA6059-AC03-F317-F76D-DBAF166EF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762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6219F4-6C50-4303-80FA-8817A1E42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18F787-41B8-BE4F-7E40-D1701822E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0B4A25-FAAC-21C7-773A-3D099E545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1C4627-2D48-8F34-2A37-C8F5B70C7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507F22-D0D1-C80D-478C-D054B3FEF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349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E1FE6-2E24-6D84-DABD-3B27FDEC1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C96C6F-BC12-C2DF-8604-E062573F13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5663A06-DEB8-BA40-1344-C7E133091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F2A2D2E-486F-A45C-A2C6-14CC6BC8F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F7C5746-3DAB-DC30-93DB-AB89C779D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AC9913-58F9-F0A6-AEB0-4DB35C380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462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48536E-30E7-0E17-1D87-2A96BBE12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16BDE1-EF65-5CC2-E8B0-6A3DEE7DD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6FD52A-D1C9-5B97-CC1D-03B85B807E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B8280D0-292D-800E-E971-E8F685EC53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4EA2588-E132-4FD4-E0FD-D959FB3017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57A1859-247C-2D97-BEDE-DAC574A22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41418BD-C0E7-D32C-5062-F65617D05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7A1BDA2-4DB5-0FAB-401F-066C5800B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1248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7DDD8B-6D69-0955-8F41-145264BD6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3632255-74E0-7545-2ADC-26CF3857E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BE8659B-0815-11AB-C6FE-2FF15F2275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01ABC3B-F824-DB11-8ED3-A061F9D54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192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323D264-7A8B-C07F-B35A-2219EF3E5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A74B9BB-3A57-49E0-89BF-CCE86CC0E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9B07B81-CF62-A222-FCE4-F42820B9C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977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0674A0-29FD-E73B-4A8C-E5092F6D9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AEA567-1E08-4FF1-D156-97780750B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658F5F-D2AA-C34F-8EC0-CAB46046B4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5455EEB-9DCD-75DD-A4BB-301C20547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1B01EE-49A5-4CEE-CFEF-80275F95C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C78392-C6BF-A08D-91B5-3B6EF3662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70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087EBE-C578-E65E-4ACA-7A289BDD5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108132B-AAF0-C526-8D95-37E23E5DCB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3FCF72-2A0F-8A64-BDA0-E90BB59FEE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3E1FFE4-6EA6-031D-D933-E61FDA3C1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F3EEE8B-9050-CABB-70B9-02BA76243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690C13-1787-C5F1-3D47-F1C848690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665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ACA1F76-5777-3DAC-36C9-39404B51E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50E03A-C469-BF63-FD24-2ABB50FDC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3C6870-778A-3D48-729A-0E99BEC031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B77A0-FB1E-4765-9657-3A31152AA65B}" type="datetimeFigureOut">
              <a:rPr lang="zh-CN" altLang="en-US" smtClean="0"/>
              <a:t>10/15 Tuesday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349E11-2A0F-6D68-3605-CCCA6B0CED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565E10-571D-84CF-65DC-8732BC449E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2D1F0-51FC-4249-87AD-211A4408FD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4794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FBF2E82-0D68-CB01-1061-8D91F90AF472}"/>
              </a:ext>
            </a:extLst>
          </p:cNvPr>
          <p:cNvSpPr txBox="1"/>
          <p:nvPr/>
        </p:nvSpPr>
        <p:spPr>
          <a:xfrm>
            <a:off x="367746" y="387201"/>
            <a:ext cx="47660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霞鹜文楷" panose="02020500000000000000" pitchFamily="18" charset="-122"/>
                <a:ea typeface="霞鹜文楷" panose="02020500000000000000" pitchFamily="18" charset="-122"/>
                <a:cs typeface="Cascadia Code SemiBold" panose="020B0609020000020004" pitchFamily="49" charset="0"/>
              </a:rPr>
              <a:t>System Design Example</a:t>
            </a:r>
            <a:endParaRPr lang="zh-CN" altLang="en-US" sz="3200" b="1" dirty="0">
              <a:latin typeface="霞鹜文楷" panose="02020500000000000000" pitchFamily="18" charset="-122"/>
              <a:ea typeface="霞鹜文楷" panose="02020500000000000000" pitchFamily="18" charset="-122"/>
              <a:cs typeface="Cascadia Code SemiBold" panose="020B0609020000020004" pitchFamily="49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7410B77-F9E6-D1CA-BAC4-0EE162D697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641" y="1083362"/>
            <a:ext cx="7182270" cy="509504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1320493-5550-7E0A-F545-A7B992243613}"/>
              </a:ext>
            </a:extLst>
          </p:cNvPr>
          <p:cNvSpPr txBox="1"/>
          <p:nvPr/>
        </p:nvSpPr>
        <p:spPr>
          <a:xfrm>
            <a:off x="255932" y="1276396"/>
            <a:ext cx="4544667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u="sng" dirty="0">
                <a:latin typeface="霞鹜文楷" panose="02020500000000000000" pitchFamily="18" charset="-122"/>
                <a:ea typeface="霞鹜文楷" panose="02020500000000000000" pitchFamily="18" charset="-122"/>
              </a:rPr>
              <a:t>Group Name: </a:t>
            </a:r>
          </a:p>
          <a:p>
            <a:r>
              <a:rPr lang="en-US" altLang="zh-CN" sz="2000" dirty="0">
                <a:latin typeface="霞鹜文楷" panose="02020500000000000000" pitchFamily="18" charset="-122"/>
                <a:ea typeface="霞鹜文楷" panose="02020500000000000000" pitchFamily="18" charset="-122"/>
              </a:rPr>
              <a:t>Old-Folks</a:t>
            </a:r>
          </a:p>
          <a:p>
            <a:pPr>
              <a:lnSpc>
                <a:spcPct val="200000"/>
              </a:lnSpc>
            </a:pPr>
            <a:r>
              <a:rPr lang="en-US" altLang="zh-CN" sz="2000" u="sng" dirty="0">
                <a:latin typeface="霞鹜文楷" panose="02020500000000000000" pitchFamily="18" charset="-122"/>
                <a:ea typeface="霞鹜文楷" panose="02020500000000000000" pitchFamily="18" charset="-122"/>
              </a:rPr>
              <a:t>Group Member: </a:t>
            </a:r>
          </a:p>
          <a:p>
            <a:r>
              <a:rPr lang="en-US" altLang="zh-CN" sz="2000" dirty="0">
                <a:latin typeface="霞鹜文楷" panose="02020500000000000000" pitchFamily="18" charset="-122"/>
                <a:ea typeface="霞鹜文楷" panose="02020500000000000000" pitchFamily="18" charset="-122"/>
              </a:rPr>
              <a:t>Cheng Bao, </a:t>
            </a:r>
          </a:p>
          <a:p>
            <a:r>
              <a:rPr lang="en-US" altLang="zh-CN" sz="2000" dirty="0" err="1">
                <a:latin typeface="霞鹜文楷" panose="02020500000000000000" pitchFamily="18" charset="-122"/>
                <a:ea typeface="霞鹜文楷" panose="02020500000000000000" pitchFamily="18" charset="-122"/>
              </a:rPr>
              <a:t>Xinxin</a:t>
            </a:r>
            <a:r>
              <a:rPr lang="en-US" altLang="zh-CN" sz="2000" dirty="0">
                <a:latin typeface="霞鹜文楷" panose="02020500000000000000" pitchFamily="18" charset="-122"/>
                <a:ea typeface="霞鹜文楷" panose="02020500000000000000" pitchFamily="18" charset="-122"/>
              </a:rPr>
              <a:t> Qiu, </a:t>
            </a:r>
          </a:p>
          <a:p>
            <a:r>
              <a:rPr lang="en-US" altLang="zh-CN" sz="2000" dirty="0" err="1">
                <a:latin typeface="霞鹜文楷" panose="02020500000000000000" pitchFamily="18" charset="-122"/>
                <a:ea typeface="霞鹜文楷" panose="02020500000000000000" pitchFamily="18" charset="-122"/>
              </a:rPr>
              <a:t>Dinggen</a:t>
            </a:r>
            <a:r>
              <a:rPr lang="en-US" altLang="zh-CN" sz="2000" dirty="0">
                <a:latin typeface="霞鹜文楷" panose="02020500000000000000" pitchFamily="18" charset="-122"/>
                <a:ea typeface="霞鹜文楷" panose="02020500000000000000" pitchFamily="18" charset="-122"/>
              </a:rPr>
              <a:t> Zhang</a:t>
            </a:r>
          </a:p>
          <a:p>
            <a:pPr>
              <a:lnSpc>
                <a:spcPct val="200000"/>
              </a:lnSpc>
            </a:pPr>
            <a:r>
              <a:rPr lang="en-US" altLang="zh-CN" sz="2000" u="sng" dirty="0">
                <a:latin typeface="霞鹜文楷" panose="02020500000000000000" pitchFamily="18" charset="-122"/>
                <a:ea typeface="霞鹜文楷" panose="02020500000000000000" pitchFamily="18" charset="-122"/>
              </a:rPr>
              <a:t>Example System: </a:t>
            </a:r>
          </a:p>
          <a:p>
            <a:r>
              <a:rPr lang="en-US" altLang="zh-CN" sz="2000" dirty="0" err="1">
                <a:latin typeface="霞鹜文楷" panose="02020500000000000000" pitchFamily="18" charset="-122"/>
                <a:ea typeface="霞鹜文楷" panose="02020500000000000000" pitchFamily="18" charset="-122"/>
              </a:rPr>
              <a:t>Github</a:t>
            </a:r>
            <a:endParaRPr lang="en-US" altLang="zh-CN" sz="2000" dirty="0">
              <a:latin typeface="霞鹜文楷" panose="02020500000000000000" pitchFamily="18" charset="-122"/>
              <a:ea typeface="霞鹜文楷" panose="02020500000000000000" pitchFamily="18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000" u="sng" dirty="0">
                <a:latin typeface="霞鹜文楷" panose="02020500000000000000" pitchFamily="18" charset="-122"/>
                <a:ea typeface="霞鹜文楷" panose="02020500000000000000" pitchFamily="18" charset="-122"/>
              </a:rPr>
              <a:t>Model Used: </a:t>
            </a:r>
          </a:p>
          <a:p>
            <a:r>
              <a:rPr lang="en-US" altLang="zh-CN" sz="2000" dirty="0">
                <a:latin typeface="霞鹜文楷" panose="02020500000000000000" pitchFamily="18" charset="-122"/>
                <a:ea typeface="霞鹜文楷" panose="02020500000000000000" pitchFamily="18" charset="-122"/>
              </a:rPr>
              <a:t>Hybrid with Repository Model &amp; Client-Server Model</a:t>
            </a:r>
          </a:p>
        </p:txBody>
      </p:sp>
    </p:spTree>
    <p:extLst>
      <p:ext uri="{BB962C8B-B14F-4D97-AF65-F5344CB8AC3E}">
        <p14:creationId xmlns:p14="http://schemas.microsoft.com/office/powerpoint/2010/main" val="36686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32</Words>
  <Application>Microsoft Office PowerPoint</Application>
  <PresentationFormat>宽屏</PresentationFormat>
  <Paragraphs>11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霞鹜文楷</vt:lpstr>
      <vt:lpstr>Arial</vt:lpstr>
      <vt:lpstr>等线 Light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包诚</dc:creator>
  <cp:lastModifiedBy>包诚</cp:lastModifiedBy>
  <cp:revision>2</cp:revision>
  <dcterms:created xsi:type="dcterms:W3CDTF">2024-10-15T01:10:08Z</dcterms:created>
  <dcterms:modified xsi:type="dcterms:W3CDTF">2024-10-15T01:23:13Z</dcterms:modified>
</cp:coreProperties>
</file>

<file path=docProps/thumbnail.jpeg>
</file>